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1" autoAdjust="0"/>
    <p:restoredTop sz="94660"/>
  </p:normalViewPr>
  <p:slideViewPr>
    <p:cSldViewPr snapToGrid="0">
      <p:cViewPr>
        <p:scale>
          <a:sx n="60" d="100"/>
          <a:sy n="60" d="100"/>
        </p:scale>
        <p:origin x="-1022" y="44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exi Coote" userId="00a6167b-ccde-4e6a-a638-8093decb6aa5" providerId="ADAL" clId="{05A778B3-4794-4299-BE1D-C6998609A892}"/>
    <pc:docChg chg="custSel modSld">
      <pc:chgData name="Lexi Coote" userId="00a6167b-ccde-4e6a-a638-8093decb6aa5" providerId="ADAL" clId="{05A778B3-4794-4299-BE1D-C6998609A892}" dt="2025-11-16T21:29:07.687" v="514" actId="20577"/>
      <pc:docMkLst>
        <pc:docMk/>
      </pc:docMkLst>
      <pc:sldChg chg="modSp mod">
        <pc:chgData name="Lexi Coote" userId="00a6167b-ccde-4e6a-a638-8093decb6aa5" providerId="ADAL" clId="{05A778B3-4794-4299-BE1D-C6998609A892}" dt="2025-11-16T21:29:07.687" v="514" actId="20577"/>
        <pc:sldMkLst>
          <pc:docMk/>
          <pc:sldMk cId="2083707213" sldId="263"/>
        </pc:sldMkLst>
        <pc:graphicFrameChg chg="modGraphic">
          <ac:chgData name="Lexi Coote" userId="00a6167b-ccde-4e6a-a638-8093decb6aa5" providerId="ADAL" clId="{05A778B3-4794-4299-BE1D-C6998609A892}" dt="2025-11-16T21:29:07.687" v="514" actId="20577"/>
          <ac:graphicFrameMkLst>
            <pc:docMk/>
            <pc:sldMk cId="2083707213" sldId="263"/>
            <ac:graphicFrameMk id="4" creationId="{00000000-0000-0000-0000-000000000000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14A82-62BF-A664-E061-7B47B70EEF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8B5FC27-BE05-236F-B39D-2D2568D82BA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1D5394-42FC-A5A9-1D53-150C351C6A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22EBDF-C11E-89E0-723A-1AC1B211F2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3BA637-163C-7CE4-34A6-420B4D325A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7112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57C9B7-09E0-C619-69B9-01929AA33E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5AF516-62CC-4B99-D538-455E1153037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A132A2-891F-4DF5-873A-6D5DDA269A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D0C5532-AAE4-4336-8B0F-D81E153730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2EE46F-5E6C-3176-2AE0-99F681C02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7989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D86657-6D3C-71D0-9F1F-CB00FDF528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4407D65-F149-A618-AF22-72BBABB232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A941C3-FB25-E92E-46CB-ADA8FD4B4B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715846-3705-21E8-087C-39630658AC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9125C87-C8AF-4587-04E0-DFB8C5C5AB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7378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4D9CF7-867E-CA93-D16D-18A87D6A6E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38920C-C224-436E-3A35-3102496F457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01C4266-3231-7766-A15B-93F258F1680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638284-4317-1A6A-F562-031A21E7FC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1206393-D072-04AC-7014-468D1B5A8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A21A829-5BE0-1D2B-E433-3D49A7E41E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698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EF9BB2-41ED-FF59-CEB1-B57295331E2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9799D97-C560-8A34-022B-739AD2CB8C3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C5857FF-A9AA-989F-7F46-15870BDBFF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8E98F5A-EE04-5DFD-A328-0E1508F786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AEFCCD7-FDBE-F9AC-9CEA-7FAA9C3EFBB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85D123E-685B-ADE2-1DF4-9F7CE451042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3E7D3D3-FFF8-3BB5-CDF7-1E9F957BD1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BFFF0D2-A959-6844-D3E1-4121CC3666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11523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48A21E5-C319-E1F7-8A55-0B06CD152C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20399F7-D022-62A3-88F0-300522F131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BC33227-011E-2443-87E7-2E047FA19B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6F5EEC5-76DB-48FA-057B-37E27EE074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39717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9F015CC-7132-D631-FB6C-15DAFF9DDD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C33379-CEC3-EA5A-9EB2-42E0C332983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89DCD7-0779-467B-E72A-E967CE41A8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23969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3700E-2475-33F3-99AD-F1FF7310D7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C044F7-AA17-964B-54D0-D3FFEF2CF9C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8DD4CE-2B4F-BCAE-8831-82D8A0E1F01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E1846D7-FD81-720E-BBCE-6DEFCDF694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B179EF2-02DD-E584-0E02-7E528DC6EC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E27D516-191C-D118-943E-A0D07C1C6C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967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FAE97A-0A1C-59C5-1102-87B971461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03BFB64-AD72-F226-96DE-FFD0193264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163BC3-F034-5CF9-5B59-D5C201E03E9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0D3A46-4831-CE03-A491-6FDED49AAE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0E667F-0A1D-C2A9-9616-32BA9C180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8B4AD10-4128-DBED-EFEA-C581B44DB1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7938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8FE826-A5C7-9D47-C7C3-E0C28912DE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BD13D51-0090-F05A-3D69-1F72A63B06E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657CFB4-3953-37CB-AA89-91B5B205CD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76651-3D05-1631-5969-51AAEC53D6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92BA66-4376-7CD3-D9CA-1A05167EB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03817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DEC412C-B0DD-B2A6-99FA-8FF293FC32C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10599BF-E684-4AC6-DCB6-470FB83FE1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DC67CE-6A84-E55C-758D-580D229C78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949200-2AA5-D643-EC35-90743D54BD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427E2B-556E-0B2F-655F-BFABEED0B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0052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371AFD0-1B9A-63EF-A06B-94D52AB652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9523588-79AE-64D4-B159-21E6C84539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DC5518E-ECBE-CDB8-C15F-C915CC7F28F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D894CD-40C6-40A8-A2C3-B574E49018A3}" type="datetimeFigureOut">
              <a:rPr lang="en-GB" smtClean="0"/>
              <a:t>16/11/2025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8BCA45-D153-51C1-C6B4-11EFA750F9E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EED087-D93F-B3CC-E473-05250F1E6D7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58E5F-2977-4302-8AE2-9A883879035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0143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8362298"/>
              </p:ext>
            </p:extLst>
          </p:nvPr>
        </p:nvGraphicFramePr>
        <p:xfrm>
          <a:off x="268310" y="165168"/>
          <a:ext cx="11655380" cy="66605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6954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82665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494972">
                <a:tc>
                  <a:txBody>
                    <a:bodyPr/>
                    <a:lstStyle/>
                    <a:p>
                      <a:endParaRPr lang="en-GB" sz="8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Autumn 1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Autumn 2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Spring 1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Spring 2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Summer 1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600" dirty="0">
                          <a:latin typeface="Comic Sans MS" panose="030F0702030302020204" pitchFamily="66" charset="0"/>
                        </a:rPr>
                        <a:t>Summer 2</a:t>
                      </a: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387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EYFS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Owl Babies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Ruby’s Worry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Blue Penguin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Lula’s Nana Visits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Errol’s Garden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Naughty Bus</a:t>
                      </a:r>
                      <a:endParaRPr lang="en-GB" sz="900" baseline="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29578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Y1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Enormous Turnip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Plot-Cumulative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Toolkit-Description/Setting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Treasure hunt – dig up turnips 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Instructions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text-How to wash a Woolly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Mammoth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find lost, dirty toys. Wash them clean in outdoor area.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Text-Monkey See, Monkey Do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Plot-Losing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Tale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Toolkit-Action/Openings &amp; Endings</a:t>
                      </a:r>
                    </a:p>
                    <a:p>
                      <a:pPr algn="l"/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Information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texts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text-The </a:t>
                      </a:r>
                      <a:r>
                        <a:rPr lang="en-GB" sz="900" dirty="0" err="1">
                          <a:latin typeface="Comic Sans MS" panose="030F0702030302020204" pitchFamily="66" charset="0"/>
                        </a:rPr>
                        <a:t>Elefhog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The Legend of Pirate Tom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 Finding tale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Toolkit-Character/Action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Treasure chest found in classroom. Look inside and find pirate hat </a:t>
                      </a:r>
                      <a:r>
                        <a:rPr lang="en-US" sz="900" dirty="0" err="1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etc</a:t>
                      </a:r>
                      <a:endParaRPr lang="en-US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Persuasion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text-Hawk Ridge Farm Park</a:t>
                      </a:r>
                    </a:p>
                    <a:p>
                      <a:pPr algn="l"/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45831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Y2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Little Charlie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Plot-Quest/Meeting 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Toolkit- Openings &amp; Endings/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Description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Recount-event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 Lost-Pip the Penguin!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</a:t>
                      </a:r>
                      <a:r>
                        <a:rPr lang="en-US" sz="90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Kassim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&amp; The Greedy Dragon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Plot-Warning </a:t>
                      </a:r>
                    </a:p>
                    <a:p>
                      <a:pPr algn="l"/>
                      <a:r>
                        <a:rPr lang="en-US" sz="90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Toolkit-Setting</a:t>
                      </a:r>
                      <a:r>
                        <a:rPr lang="en-US" sz="900" baseline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&amp; Suspense</a:t>
                      </a:r>
                      <a:endParaRPr lang="en-US" sz="90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Information texts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text-The Vampire Dragon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Text-The Papaya that Spoke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Plot-Quest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Toolkit-Dialogue and Character</a:t>
                      </a:r>
                    </a:p>
                    <a:p>
                      <a:pPr algn="l"/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Explanation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text-Why Seagulls are a nuisance</a:t>
                      </a: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58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Y3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The Garden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Plot-Portal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Toolkit-Setting/Openings and Endings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Information Texts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The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river unicorn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Jack &amp; the Beanstalk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or 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A Close Call 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Plot-Defeating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the Monster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Toolkit-Suspense/Character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Beanstalk coming out of the playground (video)</a:t>
                      </a: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Instructions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 How to catch a grass goblin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Text-The Canal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Plot-Warning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Toolkit-Dialogue/Action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Discussion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 TV or not TV?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That is the question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7364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Y4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Text-Staying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Out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Plot-Tale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of Fear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Toolkit-Setting/Suspense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Recount-diary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 Sam’s Diary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Adventure at Sandy Cove</a:t>
                      </a:r>
                    </a:p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Plot-Finding Tale</a:t>
                      </a:r>
                    </a:p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Toolkit-Action/Dialogue</a:t>
                      </a:r>
                    </a:p>
                    <a:p>
                      <a:pPr algn="l"/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Persuasion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text-Make </a:t>
                      </a:r>
                      <a:r>
                        <a:rPr lang="en-GB" sz="900" dirty="0" err="1">
                          <a:latin typeface="Comic Sans MS" panose="030F0702030302020204" pitchFamily="66" charset="0"/>
                        </a:rPr>
                        <a:t>Playstations</a:t>
                      </a:r>
                      <a:r>
                        <a:rPr lang="en-GB" sz="900" dirty="0">
                          <a:latin typeface="Comic Sans MS" panose="030F0702030302020204" pitchFamily="66" charset="0"/>
                        </a:rPr>
                        <a:t> available in School</a:t>
                      </a:r>
                    </a:p>
                    <a:p>
                      <a:pPr algn="l"/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Text-Poppy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Waldo and the Giant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Meeting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Toolkit-Character/Openings &amp; Endings</a:t>
                      </a:r>
                    </a:p>
                    <a:p>
                      <a:pPr algn="l"/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Explanation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text-Why dragons are extinct</a:t>
                      </a: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742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Y5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text-Zelda Claw</a:t>
                      </a:r>
                    </a:p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 Quest/Tale of fear</a:t>
                      </a:r>
                    </a:p>
                    <a:p>
                      <a:pPr algn="l"/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Toolkit-Setting</a:t>
                      </a:r>
                      <a:r>
                        <a:rPr lang="en-GB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/Suspense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Information Texts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The Tree Giant</a:t>
                      </a: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</a:t>
                      </a:r>
                      <a:r>
                        <a:rPr lang="en-US" sz="90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Dobber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&amp; the Silver Ring</a:t>
                      </a:r>
                      <a:endParaRPr lang="en-US" sz="9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Plot-Finding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Toolkit-Character/Dialogue</a:t>
                      </a:r>
                    </a:p>
                    <a:p>
                      <a:pPr algn="l"/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Recount-Journalistic Writing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text- Draco </a:t>
                      </a:r>
                      <a:r>
                        <a:rPr lang="en-GB" sz="900" baseline="0" dirty="0" err="1">
                          <a:latin typeface="Comic Sans MS" panose="030F0702030302020204" pitchFamily="66" charset="0"/>
                        </a:rPr>
                        <a:t>Malfoy</a:t>
                      </a:r>
                      <a:endParaRPr lang="en-GB" sz="900" dirty="0"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</a:t>
                      </a:r>
                      <a:r>
                        <a:rPr lang="en-US" sz="90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Smaug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Plot-Defeating the Monster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Toolkit-Openings and Endings/Action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Discussion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text-Should Children do Housework?</a:t>
                      </a: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848620">
                <a:tc>
                  <a:txBody>
                    <a:bodyPr/>
                    <a:lstStyle/>
                    <a:p>
                      <a:r>
                        <a:rPr lang="en-GB" sz="1100" dirty="0">
                          <a:latin typeface="Comic Sans MS" panose="030F0702030302020204" pitchFamily="66" charset="0"/>
                        </a:rPr>
                        <a:t>Y6</a:t>
                      </a:r>
                    </a:p>
                  </a:txBody>
                  <a:tcPr>
                    <a:lnL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Text-Red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Plot-Warning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Setting</a:t>
                      </a: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/Suspense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Flowers and stones scattered on the </a:t>
                      </a:r>
                      <a:r>
                        <a:rPr lang="en-US" sz="9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classroom floor</a:t>
                      </a:r>
                      <a:endParaRPr lang="en-US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Recount-Autobiography/Biography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 </a:t>
                      </a:r>
                      <a:r>
                        <a:rPr lang="en-GB" sz="900" dirty="0" err="1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Stormzy</a:t>
                      </a: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/>
                        </a:rPr>
                        <a:t>Model Text-Ice Forest</a:t>
                      </a:r>
                      <a:endParaRPr lang="en-US" sz="900" dirty="0">
                        <a:solidFill>
                          <a:schemeClr val="tx1"/>
                        </a:solidFill>
                        <a:highlight>
                          <a:srgbClr val="FFFF00"/>
                        </a:highlight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Plot-Meeting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Toolkit-Character/Openings</a:t>
                      </a:r>
                      <a:r>
                        <a:rPr lang="en-US" sz="900" baseline="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 and Endings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endParaRPr lang="en-GB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Explanation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Model text-Why Trolls are Dangerous</a:t>
                      </a:r>
                    </a:p>
                    <a:p>
                      <a:pPr algn="l"/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R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Model Text-</a:t>
                      </a:r>
                      <a:r>
                        <a:rPr lang="en-GB" sz="900" dirty="0">
                          <a:latin typeface="Comic Sans MS" panose="030F0702030302020204" pitchFamily="66" charset="0"/>
                        </a:rPr>
                        <a:t>The Gas</a:t>
                      </a:r>
                      <a:r>
                        <a:rPr lang="en-GB" sz="900" baseline="0" dirty="0">
                          <a:latin typeface="Comic Sans MS" panose="030F0702030302020204" pitchFamily="66" charset="0"/>
                        </a:rPr>
                        <a:t> Mask</a:t>
                      </a:r>
                      <a:endParaRPr lang="en-US" sz="900" dirty="0">
                        <a:solidFill>
                          <a:schemeClr val="tx1"/>
                        </a:solidFill>
                        <a:latin typeface="Comic Sans MS" panose="030F0702030302020204" pitchFamily="66" charset="0"/>
                      </a:endParaRP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Plot-Portal</a:t>
                      </a:r>
                    </a:p>
                    <a:p>
                      <a:pPr algn="l"/>
                      <a:r>
                        <a:rPr lang="en-US" sz="900" dirty="0">
                          <a:solidFill>
                            <a:schemeClr val="tx1"/>
                          </a:solidFill>
                          <a:latin typeface="Comic Sans MS" panose="030F0702030302020204" pitchFamily="66" charset="0"/>
                        </a:rPr>
                        <a:t>Toolkit-Dialogue/Action</a:t>
                      </a:r>
                    </a:p>
                    <a:p>
                      <a:pPr algn="l"/>
                      <a:r>
                        <a:rPr lang="en-GB" sz="900" dirty="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Hook – Box with </a:t>
                      </a:r>
                      <a:r>
                        <a:rPr lang="en-GB" sz="900">
                          <a:solidFill>
                            <a:srgbClr val="FF0000"/>
                          </a:solidFill>
                          <a:latin typeface="Comic Sans MS" panose="030F0702030302020204" pitchFamily="66" charset="0"/>
                        </a:rPr>
                        <a:t>items from WWII in.</a:t>
                      </a:r>
                      <a:endParaRPr lang="en-GB" sz="900" dirty="0">
                        <a:solidFill>
                          <a:srgbClr val="FF0000"/>
                        </a:solidFill>
                        <a:latin typeface="Comic Sans MS" panose="030F0702030302020204" pitchFamily="66" charset="0"/>
                      </a:endParaRPr>
                    </a:p>
                  </a:txBody>
                  <a:tcPr>
                    <a:lnL w="762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Persuasion-Letters</a:t>
                      </a:r>
                    </a:p>
                    <a:p>
                      <a:pPr algn="l"/>
                      <a:r>
                        <a:rPr lang="en-GB" sz="900" dirty="0">
                          <a:latin typeface="Comic Sans MS" panose="030F0702030302020204" pitchFamily="66" charset="0"/>
                        </a:rPr>
                        <a:t>(Personal/Impersonal)</a:t>
                      </a:r>
                    </a:p>
                  </a:txBody>
                  <a:tcPr>
                    <a:lnR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571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37072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13346</TotalTime>
  <Words>412</Words>
  <Application>Microsoft Office PowerPoint</Application>
  <PresentationFormat>Widescreen</PresentationFormat>
  <Paragraphs>115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Jamie Grossmith</dc:creator>
  <cp:lastModifiedBy>Lexi Coote</cp:lastModifiedBy>
  <cp:revision>19</cp:revision>
  <cp:lastPrinted>2024-01-12T14:01:45Z</cp:lastPrinted>
  <dcterms:created xsi:type="dcterms:W3CDTF">2022-10-19T11:30:02Z</dcterms:created>
  <dcterms:modified xsi:type="dcterms:W3CDTF">2025-11-16T21:29:08Z</dcterms:modified>
</cp:coreProperties>
</file>